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92" r:id="rId6"/>
    <p:sldId id="303" r:id="rId7"/>
    <p:sldId id="310" r:id="rId8"/>
    <p:sldId id="311" r:id="rId9"/>
    <p:sldId id="314" r:id="rId10"/>
    <p:sldId id="312" r:id="rId11"/>
    <p:sldId id="30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EC20E35-A176-4012-BC5E-935CFFF8708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5" autoAdjust="0"/>
    <p:restoredTop sz="94574" autoAdjust="0"/>
  </p:normalViewPr>
  <p:slideViewPr>
    <p:cSldViewPr snapToGrid="0">
      <p:cViewPr varScale="1">
        <p:scale>
          <a:sx n="56" d="100"/>
          <a:sy n="56" d="100"/>
        </p:scale>
        <p:origin x="208" y="16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2018/12/06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2018/12/06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0F16635-76F3-45F7-9385-A99504D2B90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008000"/>
            <a:ext cx="11339999" cy="4881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70C8E421-28C0-4976-A17C-22789B6F3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008000"/>
            <a:ext cx="5505225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AFEAA85-DD59-4B9B-B080-3368277EF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08000"/>
            <a:ext cx="5587800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EAE3C73-B1A9-4A3B-8DD2-5A34920790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8000"/>
            <a:ext cx="55998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53A52FEF-F917-4982-9855-43A0DF5DA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5912"/>
            <a:ext cx="5599800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C1CA8AB-B7BE-4C9F-9A0A-C849A35AA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08000"/>
            <a:ext cx="5565575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7B0DF164-9487-4D3F-BA7D-E273D7F5A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75912"/>
            <a:ext cx="5565575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921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E38C26-A932-4007-84B1-21C1D9744A76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A87EF18-D404-4A92-BE37-7AC9B7223D5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24564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75849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EF269EA-6AE9-449D-BE5A-03758EA88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473F491-E8FD-4CBC-84E6-5139D5161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51641"/>
            <a:ext cx="5472001" cy="5054346"/>
          </a:xfrm>
        </p:spPr>
        <p:txBody>
          <a:bodyPr anchor="b" anchorCtr="0"/>
          <a:lstStyle>
            <a:lvl1pPr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883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C12A5E3-4178-4927-9321-CCDE04B7D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1"/>
            <a:ext cx="4840085" cy="816076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3C2D913-09CE-4035-84E6-314496115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7" y="651641"/>
            <a:ext cx="5472002" cy="50543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314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tx1"/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DBAC9A-28A2-405B-8B7E-9BE425F51354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512000"/>
            <a:ext cx="11339999" cy="4377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tx1"/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bg1">
              <a:lumMod val="95000"/>
            </a:schemeClr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05C513-FBE3-4BA7-9084-69899356E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Full Name</a:t>
            </a:r>
            <a:endParaRPr lang="en-ZA" dirty="0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White"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726F2C-157B-477E-AD76-8F54126834C2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ZA" sz="2000" b="1" spc="0" baseline="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Contoso</a:t>
            </a:r>
            <a:br>
              <a:rPr lang="en-ZA" sz="2000" b="1" spc="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ZA" sz="1100" b="0" i="1" spc="60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Suites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73" r:id="rId6"/>
    <p:sldLayoutId id="2147483659" r:id="rId7"/>
    <p:sldLayoutId id="2147483660" r:id="rId8"/>
    <p:sldLayoutId id="2147483664" r:id="rId9"/>
    <p:sldLayoutId id="2147483650" r:id="rId10"/>
    <p:sldLayoutId id="2147483652" r:id="rId11"/>
    <p:sldLayoutId id="2147483671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2" r:id="rId18"/>
    <p:sldLayoutId id="2147483654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CI166Fall2018Project/TempleRunner/blob/master/README.md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Temple Runner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ZA" dirty="0"/>
              <a:t>CSCI 166 – </a:t>
            </a:r>
            <a:r>
              <a:rPr lang="en-ZA"/>
              <a:t>Project Report</a:t>
            </a:r>
            <a:endParaRPr lang="en-ZA" dirty="0"/>
          </a:p>
          <a:p>
            <a:r>
              <a:rPr lang="en-ZA" dirty="0"/>
              <a:t>Zachary, Caleb, and Kristen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97" y="849243"/>
            <a:ext cx="6443577" cy="483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Part 1 - Domain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Temple is a maze, with an entrance, dirt floor, traps, walls, and an exit.</a:t>
            </a: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 begins at the entrance, must survive, and proceed to exit.</a:t>
            </a:r>
            <a:endParaRPr lang="en-ZA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 has already acquired treasure and must navigate to the exit </a:t>
            </a: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Running through the maze is the safest option, but can exhaust the agent</a:t>
            </a: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 exhausted agent is forced to take riskier actions</a:t>
            </a: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0837" y="773724"/>
            <a:ext cx="4416588" cy="3818712"/>
          </a:xfrm>
        </p:spPr>
        <p:txBody>
          <a:bodyPr/>
          <a:lstStyle/>
          <a:p>
            <a:r>
              <a:rPr lang="en-ZA" dirty="0"/>
              <a:t>Part 2 – Problem Representation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431109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/>
              <a:t>The Agent takes actions in a {Cadence, Direction} pair.</a:t>
            </a:r>
          </a:p>
          <a:p>
            <a:r>
              <a:rPr lang="en-US" sz="3200" b="1" dirty="0"/>
              <a:t>The Agent can WALK, RUN, or SNEAK</a:t>
            </a:r>
          </a:p>
          <a:p>
            <a:r>
              <a:rPr lang="en-US" sz="3200" b="1" dirty="0"/>
              <a:t>The Directions are North, South, East, and West.</a:t>
            </a:r>
          </a:p>
          <a:p>
            <a:r>
              <a:rPr lang="en-US" sz="3200" b="1" dirty="0"/>
              <a:t>Reward of 100 given if the player reaches the Exit Door</a:t>
            </a:r>
          </a:p>
          <a:p>
            <a:r>
              <a:rPr lang="en-US" sz="3200" b="1" dirty="0">
                <a:hlinkClick r:id="rId3"/>
              </a:rPr>
              <a:t>Transition Model</a:t>
            </a:r>
            <a:endParaRPr lang="en-ZA" sz="3200" b="1" dirty="0"/>
          </a:p>
        </p:txBody>
      </p:sp>
    </p:spTree>
    <p:extLst>
      <p:ext uri="{BB962C8B-B14F-4D97-AF65-F5344CB8AC3E}">
        <p14:creationId xmlns:p14="http://schemas.microsoft.com/office/powerpoint/2010/main" val="3905212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Part 3 - MDP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 Iteration explores all (Direction, Cadence) pairs of each state, and finds the best value</a:t>
            </a:r>
          </a:p>
          <a:p>
            <a:r>
              <a:rPr lang="en-Z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Extracts the best policy of each state by examining surrounding states values, and choosing the best value</a:t>
            </a:r>
          </a:p>
          <a:p>
            <a:pPr marL="0" indent="0">
              <a:buNone/>
            </a:pPr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9429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0837" y="773724"/>
            <a:ext cx="4416588" cy="3818712"/>
          </a:xfrm>
        </p:spPr>
        <p:txBody>
          <a:bodyPr/>
          <a:lstStyle/>
          <a:p>
            <a:r>
              <a:rPr lang="en-ZA" dirty="0"/>
              <a:t>Part 4 – Reinforcement Learning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431109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600" b="1" dirty="0"/>
              <a:t>Did not manage to program Q-Learning or Approximate Q-Learning into this domain</a:t>
            </a:r>
          </a:p>
          <a:p>
            <a:r>
              <a:rPr lang="en-ZA" sz="3600" b="1" dirty="0"/>
              <a:t>Framework is in place, could be completed given more time</a:t>
            </a:r>
          </a:p>
        </p:txBody>
      </p:sp>
    </p:spTree>
    <p:extLst>
      <p:ext uri="{BB962C8B-B14F-4D97-AF65-F5344CB8AC3E}">
        <p14:creationId xmlns:p14="http://schemas.microsoft.com/office/powerpoint/2010/main" val="1667639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Demo Time!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8380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Part 5 - 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590050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200" b="1" dirty="0"/>
              <a:t>Value Iteration works great for this model</a:t>
            </a:r>
          </a:p>
          <a:p>
            <a:r>
              <a:rPr lang="en-ZA" sz="3200" b="1" dirty="0"/>
              <a:t>Clearly displays the routes that are risky because of the low chances to survive in the Transition function</a:t>
            </a:r>
          </a:p>
          <a:p>
            <a:r>
              <a:rPr lang="en-ZA" sz="3200" b="1" dirty="0"/>
              <a:t>Policy Extraction paints a clear picture of which route to take, can be fine-tuned by changing the discount</a:t>
            </a:r>
          </a:p>
        </p:txBody>
      </p:sp>
    </p:spTree>
    <p:extLst>
      <p:ext uri="{BB962C8B-B14F-4D97-AF65-F5344CB8AC3E}">
        <p14:creationId xmlns:p14="http://schemas.microsoft.com/office/powerpoint/2010/main" val="678062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Questions?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ZA" dirty="0"/>
              <a:t>CSCI 166 – Project Proposal</a:t>
            </a:r>
          </a:p>
          <a:p>
            <a:r>
              <a:rPr lang="en-ZA" dirty="0"/>
              <a:t>Zachary, Kristen, Caleb, and David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97" y="1453328"/>
            <a:ext cx="6443577" cy="362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50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83186">
              <a:schemeClr val="tx1"/>
            </a:gs>
            <a:gs pos="0">
              <a:schemeClr val="accent1">
                <a:alpha val="50000"/>
              </a:schemeClr>
            </a:gs>
            <a:gs pos="46000">
              <a:schemeClr val="accent1">
                <a:lumMod val="50000"/>
                <a:alpha val="90000"/>
              </a:schemeClr>
            </a:gs>
          </a:gsLst>
          <a:lin ang="3600000" scaled="0"/>
        </a:gradFill>
      </a:spPr>
      <a:bodyPr vert="horz" lIns="72000" tIns="180000" rIns="180000" bIns="0" rtlCol="0" anchor="t"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bg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Dark Presentation Layout_sb - v6" id="{3985CD43-4791-44D3-944B-21F18D2F34B9}" vid="{0CEC0D0A-A6A8-43A8-804B-2F8B0AFBB4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6551E6F-1549-4031-A231-F45108FE69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C84253-309E-4D9C-A108-C7E6A17343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EB11F4F-FB0A-4C04-9CF1-2D6EB361B4D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Dark wood presentation</Template>
  <TotalTime>0</TotalTime>
  <Words>278</Words>
  <Application>Microsoft Macintosh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Rockwell</vt:lpstr>
      <vt:lpstr>Times New Roman</vt:lpstr>
      <vt:lpstr>Office Theme</vt:lpstr>
      <vt:lpstr>Temple Runner</vt:lpstr>
      <vt:lpstr>Part 1 - Domain</vt:lpstr>
      <vt:lpstr>Part 2 – Problem Representation</vt:lpstr>
      <vt:lpstr>Part 3 - MDP</vt:lpstr>
      <vt:lpstr>Part 4 – Reinforcement Learning</vt:lpstr>
      <vt:lpstr>Demo Time!</vt:lpstr>
      <vt:lpstr>Part 5 - Results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2018-10-23T02:14:21Z</dcterms:created>
  <dcterms:modified xsi:type="dcterms:W3CDTF">2018-12-06T18:43:08Z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